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143" d="100"/>
          <a:sy n="143" d="100"/>
        </p:scale>
        <p:origin x="-192" y="-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999F13-F65B-414F-9182-90E7798C5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29EC93D-E780-BE46-A6A1-29887892F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F25E00-AE45-A24F-8184-5B38E7F5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9E6989-4652-FD4C-A5BD-D4365B11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F6F45A-A6DC-AD43-9EAB-17DBA8E4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969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B2F6B-3AEF-734E-AB61-57743389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1E9638-1B79-C246-B29E-C6C291BB2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1BD100-934F-DD44-AD44-6E334586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19C831-ACC9-9A42-9D0A-74161ED0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170D66-CE8A-4649-82D6-4291FC15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785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71D5E82-A77C-9F40-AF92-8FE4BED7F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87106A-967E-1945-9BDC-CF38BE4CB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86B1A8-C389-1E45-9075-9D4DFB40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41AEE1-201E-CD4C-B661-D7ACB5E9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DF335B-E1E1-A340-93B0-892CB7BA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0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38361-B51A-8B4A-AEB0-E4670BDF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7BDE9-2C18-584D-8647-F796B1C7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E379B4-30F2-5E4E-B0DD-4693A9CD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00AFE7-3272-A749-8BE4-5F3A4A944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D43F9D-8C0C-1A48-BDE3-F437DCDD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730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B80C6-7F19-5E44-9F63-43E3E806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DF75DE-D488-2547-BBB5-1C8A9B067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ECF57-AD8D-2644-813F-BE1F8133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1A6099-D390-AD47-B866-2A58265C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0635BB-1F7A-7143-822A-879EFB904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834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C74CAC-3DF2-734E-A17D-C4F5FFD5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ABCC10-58B7-6C44-B255-CF7965C2D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4449AB-58C4-F041-A8F2-0AE195D4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3E0FAE-2A34-8F4F-BC57-DDF66319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8DDDE4-B103-C64D-8716-95B55BAB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7808BB-6B7B-C447-BD1B-900A51CD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3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40B69-1839-964A-8AD3-8D953927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4B6758-03FE-2346-99B2-3BC135178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38AEEF-B778-1946-8392-E7F00CC69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757AB5-498E-294C-9904-CE8C3A3E5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194E41-9596-E444-A20C-F99450754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63ED7C6-E53C-9448-B86B-F073325D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AF8D8C-C6AE-6545-AEC3-73DB6139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E1999C-35F4-DC45-A50C-2B209AFD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73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CDDE3-CFF5-8A49-8578-C7237164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6B0980-0CFA-074D-A1BD-95A68DDE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596C66-2171-4942-8C0E-B9582735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47ABC8-B46D-5342-8F28-4C068E55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84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C289711-B54A-B649-958B-A595E3B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7612483-A0F3-7A4B-A0AE-F17983BE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079BF5-D3FB-2C4F-A4EF-85425C74F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090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0168B-287A-9041-B0A4-C5E0EEBD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90D0D-C16B-B641-B76B-629F9FEFF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47FD49-796B-934F-9738-4C5DE59C3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6B9FCF-156B-7948-98FD-32A89060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33D56-63CA-E247-B4AD-4CEBF1E8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B4DB49-954D-3B40-9935-E8254FE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865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AFF561-1969-8D45-BF60-95F29A3D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7FCAA3-FD8D-C045-80FA-DB72AEB34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4B9FF1-E6DA-8F4A-9B88-84450C463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48BD4-41A7-3E41-9E7B-8D21DE28F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B454B0-0FDC-5B45-B9FB-CA25FD39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867AC4-E817-9D4D-9F7D-3EAFEF59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65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A3EC8D-ED9F-7B42-805C-6FE0C8FE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0938D6-75EA-CA4E-83C4-DBA23FCAC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2FCC7-A1A7-544F-8699-D5ABF5D0B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A9204-D683-504D-8713-79B3C1EAF7E6}" type="datetimeFigureOut">
              <a:rPr kumimoji="1" lang="zh-TW" altLang="en-US" smtClean="0"/>
              <a:t>2021/6/22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01484-0EE1-D549-9861-B6FD085D7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B0BCFC-9915-4443-BA1F-A34F93A7C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3BCB6-DE15-304B-A28B-41DA53EBCC3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779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A84BBF1B-2D94-F142-99AB-D10F52FA85BF}"/>
              </a:ext>
            </a:extLst>
          </p:cNvPr>
          <p:cNvGrpSpPr/>
          <p:nvPr/>
        </p:nvGrpSpPr>
        <p:grpSpPr>
          <a:xfrm>
            <a:off x="1590261" y="715617"/>
            <a:ext cx="9303026" cy="4919870"/>
            <a:chOff x="1590261" y="715617"/>
            <a:chExt cx="9303026" cy="4919870"/>
          </a:xfrm>
        </p:grpSpPr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81CF0F51-FF61-9C4B-9002-6E5A5466EEBD}"/>
                </a:ext>
              </a:extLst>
            </p:cNvPr>
            <p:cNvSpPr/>
            <p:nvPr/>
          </p:nvSpPr>
          <p:spPr>
            <a:xfrm>
              <a:off x="1590261" y="715617"/>
              <a:ext cx="9303026" cy="4919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7E6BEE07-9C99-5D44-9EBD-24174AD7BEB6}"/>
                </a:ext>
              </a:extLst>
            </p:cNvPr>
            <p:cNvGrpSpPr/>
            <p:nvPr/>
          </p:nvGrpSpPr>
          <p:grpSpPr>
            <a:xfrm>
              <a:off x="1754609" y="903855"/>
              <a:ext cx="8682781" cy="4496315"/>
              <a:chOff x="2001784" y="794525"/>
              <a:chExt cx="8682781" cy="4496315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4C5E4E09-7FDF-D746-AAA9-3628FD0F2AB7}"/>
                  </a:ext>
                </a:extLst>
              </p:cNvPr>
              <p:cNvGrpSpPr/>
              <p:nvPr/>
            </p:nvGrpSpPr>
            <p:grpSpPr>
              <a:xfrm>
                <a:off x="2001784" y="794525"/>
                <a:ext cx="5027794" cy="4427137"/>
                <a:chOff x="60960" y="914986"/>
                <a:chExt cx="6552779" cy="5769937"/>
              </a:xfrm>
            </p:grpSpPr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797897B7-BAF8-EB4B-A2FE-1FF2B4D5A8BE}"/>
                    </a:ext>
                  </a:extLst>
                </p:cNvPr>
                <p:cNvGrpSpPr/>
                <p:nvPr/>
              </p:nvGrpSpPr>
              <p:grpSpPr>
                <a:xfrm>
                  <a:off x="60960" y="914986"/>
                  <a:ext cx="6552779" cy="5388279"/>
                  <a:chOff x="60960" y="914986"/>
                  <a:chExt cx="6552779" cy="5388279"/>
                </a:xfrm>
              </p:grpSpPr>
              <p:grpSp>
                <p:nvGrpSpPr>
                  <p:cNvPr id="10" name="群組 9">
                    <a:extLst>
                      <a:ext uri="{FF2B5EF4-FFF2-40B4-BE49-F238E27FC236}">
                        <a16:creationId xmlns:a16="http://schemas.microsoft.com/office/drawing/2014/main" id="{620281AD-6409-4347-86F1-A599DDD961D4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" y="2113111"/>
                    <a:ext cx="6552779" cy="4190154"/>
                    <a:chOff x="-29372" y="1564471"/>
                    <a:chExt cx="6552779" cy="4190154"/>
                  </a:xfrm>
                </p:grpSpPr>
                <p:grpSp>
                  <p:nvGrpSpPr>
                    <p:cNvPr id="32" name="群組 31">
                      <a:extLst>
                        <a:ext uri="{FF2B5EF4-FFF2-40B4-BE49-F238E27FC236}">
                          <a16:creationId xmlns:a16="http://schemas.microsoft.com/office/drawing/2014/main" id="{352445A4-D1D4-864D-A3B6-4E1AF89981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5629" y="1564471"/>
                      <a:ext cx="4007778" cy="4190154"/>
                      <a:chOff x="4648541" y="1527895"/>
                      <a:chExt cx="4007778" cy="4190154"/>
                    </a:xfrm>
                  </p:grpSpPr>
                  <p:grpSp>
                    <p:nvGrpSpPr>
                      <p:cNvPr id="42" name="群組 41">
                        <a:extLst>
                          <a:ext uri="{FF2B5EF4-FFF2-40B4-BE49-F238E27FC236}">
                            <a16:creationId xmlns:a16="http://schemas.microsoft.com/office/drawing/2014/main" id="{C7152897-AC06-5B44-AA9C-8C648D084E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648541" y="1527895"/>
                        <a:ext cx="4007778" cy="4190154"/>
                        <a:chOff x="4185245" y="1393783"/>
                        <a:chExt cx="4007778" cy="4190154"/>
                      </a:xfrm>
                    </p:grpSpPr>
                    <p:sp>
                      <p:nvSpPr>
                        <p:cNvPr id="88" name="矩形 87">
                          <a:extLst>
                            <a:ext uri="{FF2B5EF4-FFF2-40B4-BE49-F238E27FC236}">
                              <a16:creationId xmlns:a16="http://schemas.microsoft.com/office/drawing/2014/main" id="{98335E0E-59EF-6448-8215-3591482C0D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230468" y="1393783"/>
                          <a:ext cx="3962555" cy="4190154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p:spPr>
                      <p:style>
                        <a:lnRef idx="1">
                          <a:schemeClr val="accent3"/>
                        </a:lnRef>
                        <a:fillRef idx="2">
                          <a:schemeClr val="accent3"/>
                        </a:fillRef>
                        <a:effectRef idx="1">
                          <a:schemeClr val="accent3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sz="1200" dirty="0"/>
                        </a:p>
                      </p:txBody>
                    </p:sp>
                    <p:sp>
                      <p:nvSpPr>
                        <p:cNvPr id="89" name="矩形 88">
                          <a:extLst>
                            <a:ext uri="{FF2B5EF4-FFF2-40B4-BE49-F238E27FC236}">
                              <a16:creationId xmlns:a16="http://schemas.microsoft.com/office/drawing/2014/main" id="{20A27EFF-B942-634E-9DA9-ACEA122EBA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185245" y="1453313"/>
                          <a:ext cx="1828813" cy="36101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altLang="zh-TW" sz="1200" b="1" i="1" u="sng" dirty="0"/>
                            <a:t>Material Manager </a:t>
                          </a:r>
                          <a:endParaRPr lang="zh-TW" altLang="en-US" sz="1200" dirty="0"/>
                        </a:p>
                      </p:txBody>
                    </p:sp>
                  </p:grpSp>
                  <p:sp>
                    <p:nvSpPr>
                      <p:cNvPr id="43" name="矩形 42">
                        <a:extLst>
                          <a:ext uri="{FF2B5EF4-FFF2-40B4-BE49-F238E27FC236}">
                            <a16:creationId xmlns:a16="http://schemas.microsoft.com/office/drawing/2014/main" id="{607DCDC8-153C-3B49-B514-950B67F3C2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5307" y="2397418"/>
                        <a:ext cx="3639468" cy="131064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44" name="矩形 43">
                        <a:extLst>
                          <a:ext uri="{FF2B5EF4-FFF2-40B4-BE49-F238E27FC236}">
                            <a16:creationId xmlns:a16="http://schemas.microsoft.com/office/drawing/2014/main" id="{9CCAD2DD-FB83-A241-8A4C-724B041B1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5307" y="3759177"/>
                        <a:ext cx="3639468" cy="106734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45" name="矩形 44">
                        <a:extLst>
                          <a:ext uri="{FF2B5EF4-FFF2-40B4-BE49-F238E27FC236}">
                            <a16:creationId xmlns:a16="http://schemas.microsoft.com/office/drawing/2014/main" id="{A0320D21-34CE-0B42-B6F4-A590CD1F86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5307" y="4885734"/>
                        <a:ext cx="3639468" cy="74255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751D6552-2B41-5644-8BF7-CCEDC27ED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1170" y="2397418"/>
                        <a:ext cx="1608024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u="sng" dirty="0" err="1"/>
                          <a:t>er</a:t>
                        </a:r>
                        <a:r>
                          <a:rPr lang="en-US" altLang="zh-TW" sz="1200" b="1" i="1" u="sng" dirty="0"/>
                          <a:t> (permittivity) 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47" name="矩形 46">
                        <a:extLst>
                          <a:ext uri="{FF2B5EF4-FFF2-40B4-BE49-F238E27FC236}">
                            <a16:creationId xmlns:a16="http://schemas.microsoft.com/office/drawing/2014/main" id="{BFDA7A9B-4E00-1E4A-AB8B-52E4192E00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1170" y="3740761"/>
                        <a:ext cx="1730535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u="sng" dirty="0"/>
                          <a:t>Intrinsic spectrum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48" name="矩形 47">
                        <a:extLst>
                          <a:ext uri="{FF2B5EF4-FFF2-40B4-BE49-F238E27FC236}">
                            <a16:creationId xmlns:a16="http://schemas.microsoft.com/office/drawing/2014/main" id="{9549B5FA-2D15-8B44-A4E5-95282BA0A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1170" y="4843768"/>
                        <a:ext cx="2382621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u="sng" dirty="0"/>
                          <a:t>Dipole orientation factors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824120CC-2A4A-C14A-88FC-20E3131BC3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2767838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0" name="矩形 49">
                        <a:extLst>
                          <a:ext uri="{FF2B5EF4-FFF2-40B4-BE49-F238E27FC236}">
                            <a16:creationId xmlns:a16="http://schemas.microsoft.com/office/drawing/2014/main" id="{3E86D60B-77A7-3447-871D-DEBCE3DC6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3050321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1" name="矩形 50">
                        <a:extLst>
                          <a:ext uri="{FF2B5EF4-FFF2-40B4-BE49-F238E27FC236}">
                            <a16:creationId xmlns:a16="http://schemas.microsoft.com/office/drawing/2014/main" id="{2639625F-939E-6A4E-AC08-10CA6FD7F4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3384487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2" name="矩形 51">
                        <a:extLst>
                          <a:ext uri="{FF2B5EF4-FFF2-40B4-BE49-F238E27FC236}">
                            <a16:creationId xmlns:a16="http://schemas.microsoft.com/office/drawing/2014/main" id="{D70466CC-731E-A74A-A6F4-C1B59729D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4142718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3" name="矩形 52">
                        <a:extLst>
                          <a:ext uri="{FF2B5EF4-FFF2-40B4-BE49-F238E27FC236}">
                            <a16:creationId xmlns:a16="http://schemas.microsoft.com/office/drawing/2014/main" id="{86B32E0E-533E-F04F-A0D8-EE7B0C320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4446062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4" name="矩形 53">
                        <a:extLst>
                          <a:ext uri="{FF2B5EF4-FFF2-40B4-BE49-F238E27FC236}">
                            <a16:creationId xmlns:a16="http://schemas.microsoft.com/office/drawing/2014/main" id="{B57F5F78-97E3-AD44-AA9F-A29631846A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48263" y="5299002"/>
                        <a:ext cx="3059136" cy="24420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55" name="矩形 54">
                        <a:extLst>
                          <a:ext uri="{FF2B5EF4-FFF2-40B4-BE49-F238E27FC236}">
                            <a16:creationId xmlns:a16="http://schemas.microsoft.com/office/drawing/2014/main" id="{746C50D2-60DF-DF42-B85B-F594E72D7B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7117" y="2705275"/>
                        <a:ext cx="464224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A1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56" name="矩形 55">
                        <a:extLst>
                          <a:ext uri="{FF2B5EF4-FFF2-40B4-BE49-F238E27FC236}">
                            <a16:creationId xmlns:a16="http://schemas.microsoft.com/office/drawing/2014/main" id="{22E484E4-202C-C140-BCC7-B297BD7690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7117" y="2987758"/>
                        <a:ext cx="464224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A2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57" name="矩形 56">
                        <a:extLst>
                          <a:ext uri="{FF2B5EF4-FFF2-40B4-BE49-F238E27FC236}">
                            <a16:creationId xmlns:a16="http://schemas.microsoft.com/office/drawing/2014/main" id="{B2CC6EEF-10B9-3542-BB3F-4EC32D1A9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07117" y="3321923"/>
                        <a:ext cx="464224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A3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58" name="矩形 57">
                        <a:extLst>
                          <a:ext uri="{FF2B5EF4-FFF2-40B4-BE49-F238E27FC236}">
                            <a16:creationId xmlns:a16="http://schemas.microsoft.com/office/drawing/2014/main" id="{03F84683-CBDD-D54D-ADA5-212FC6BAFD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607" y="4058273"/>
                        <a:ext cx="455867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B1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59" name="矩形 58">
                        <a:extLst>
                          <a:ext uri="{FF2B5EF4-FFF2-40B4-BE49-F238E27FC236}">
                            <a16:creationId xmlns:a16="http://schemas.microsoft.com/office/drawing/2014/main" id="{D80D5430-0271-6B47-8AAB-78E3F8083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607" y="4340756"/>
                        <a:ext cx="455867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B2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60" name="矩形 59">
                        <a:extLst>
                          <a:ext uri="{FF2B5EF4-FFF2-40B4-BE49-F238E27FC236}">
                            <a16:creationId xmlns:a16="http://schemas.microsoft.com/office/drawing/2014/main" id="{B132DC58-CF8D-6842-BE43-14F081D3C0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11607" y="5219749"/>
                        <a:ext cx="447510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dirty="0"/>
                          <a:t>C1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61" name="矩形 60">
                        <a:extLst>
                          <a:ext uri="{FF2B5EF4-FFF2-40B4-BE49-F238E27FC236}">
                            <a16:creationId xmlns:a16="http://schemas.microsoft.com/office/drawing/2014/main" id="{5E5847BF-06AD-9546-B3F3-848010A9ED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1830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2" name="矩形 61">
                        <a:extLst>
                          <a:ext uri="{FF2B5EF4-FFF2-40B4-BE49-F238E27FC236}">
                            <a16:creationId xmlns:a16="http://schemas.microsoft.com/office/drawing/2014/main" id="{8DA8A4BC-0ECE-DA4B-8037-2B5FEFB1CA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2384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3" name="矩形 62">
                        <a:extLst>
                          <a:ext uri="{FF2B5EF4-FFF2-40B4-BE49-F238E27FC236}">
                            <a16:creationId xmlns:a16="http://schemas.microsoft.com/office/drawing/2014/main" id="{5E8BB6BE-FECD-6E4A-B2D4-8130FD35C5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2938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4" name="矩形 63">
                        <a:extLst>
                          <a:ext uri="{FF2B5EF4-FFF2-40B4-BE49-F238E27FC236}">
                            <a16:creationId xmlns:a16="http://schemas.microsoft.com/office/drawing/2014/main" id="{2700AEA8-5D96-1740-9668-CDBC406FAD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33492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5" name="矩形 64">
                        <a:extLst>
                          <a:ext uri="{FF2B5EF4-FFF2-40B4-BE49-F238E27FC236}">
                            <a16:creationId xmlns:a16="http://schemas.microsoft.com/office/drawing/2014/main" id="{E7CEB15A-0D03-3B43-B327-5733CEE27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9343" y="279212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6" name="矩形 65">
                        <a:extLst>
                          <a:ext uri="{FF2B5EF4-FFF2-40B4-BE49-F238E27FC236}">
                            <a16:creationId xmlns:a16="http://schemas.microsoft.com/office/drawing/2014/main" id="{310501B3-7834-EF46-8752-1E546B346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14046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7" name="矩形 66">
                        <a:extLst>
                          <a:ext uri="{FF2B5EF4-FFF2-40B4-BE49-F238E27FC236}">
                            <a16:creationId xmlns:a16="http://schemas.microsoft.com/office/drawing/2014/main" id="{AA94F73B-1BD3-B240-98B6-BA6AFC6794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4602" y="279755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8" name="矩形 67">
                        <a:extLst>
                          <a:ext uri="{FF2B5EF4-FFF2-40B4-BE49-F238E27FC236}">
                            <a16:creationId xmlns:a16="http://schemas.microsoft.com/office/drawing/2014/main" id="{2E75EC09-C4F8-7243-890C-F0D7221C54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0073" y="308003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69" name="矩形 68">
                        <a:extLst>
                          <a:ext uri="{FF2B5EF4-FFF2-40B4-BE49-F238E27FC236}">
                            <a16:creationId xmlns:a16="http://schemas.microsoft.com/office/drawing/2014/main" id="{B4AEF7BC-254B-274A-AE97-8312FB57D1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9250" y="308003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0" name="矩形 69">
                        <a:extLst>
                          <a:ext uri="{FF2B5EF4-FFF2-40B4-BE49-F238E27FC236}">
                            <a16:creationId xmlns:a16="http://schemas.microsoft.com/office/drawing/2014/main" id="{2696A8C8-950A-0441-818F-97692A4886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427" y="308003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1" name="矩形 70">
                        <a:extLst>
                          <a:ext uri="{FF2B5EF4-FFF2-40B4-BE49-F238E27FC236}">
                            <a16:creationId xmlns:a16="http://schemas.microsoft.com/office/drawing/2014/main" id="{4EC670AA-5C4B-764F-A425-72C680BB15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37604" y="308003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2" name="矩形 71">
                        <a:extLst>
                          <a:ext uri="{FF2B5EF4-FFF2-40B4-BE49-F238E27FC236}">
                            <a16:creationId xmlns:a16="http://schemas.microsoft.com/office/drawing/2014/main" id="{152F26F7-66D4-B945-8FAF-5B8C04C2DC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16781" y="308003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3" name="矩形 72">
                        <a:extLst>
                          <a:ext uri="{FF2B5EF4-FFF2-40B4-BE49-F238E27FC236}">
                            <a16:creationId xmlns:a16="http://schemas.microsoft.com/office/drawing/2014/main" id="{94F69A24-95CC-4E45-90C9-7194E2A512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1830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4" name="矩形 73">
                        <a:extLst>
                          <a:ext uri="{FF2B5EF4-FFF2-40B4-BE49-F238E27FC236}">
                            <a16:creationId xmlns:a16="http://schemas.microsoft.com/office/drawing/2014/main" id="{CD7239EB-5B90-7043-895F-D54EE137B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2384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5" name="矩形 74">
                        <a:extLst>
                          <a:ext uri="{FF2B5EF4-FFF2-40B4-BE49-F238E27FC236}">
                            <a16:creationId xmlns:a16="http://schemas.microsoft.com/office/drawing/2014/main" id="{F8C4643C-44D9-E143-8816-1C27C44773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2938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6" name="矩形 75">
                        <a:extLst>
                          <a:ext uri="{FF2B5EF4-FFF2-40B4-BE49-F238E27FC236}">
                            <a16:creationId xmlns:a16="http://schemas.microsoft.com/office/drawing/2014/main" id="{E8AD7920-944D-334E-A518-D7968202B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33492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7" name="矩形 76">
                        <a:extLst>
                          <a:ext uri="{FF2B5EF4-FFF2-40B4-BE49-F238E27FC236}">
                            <a16:creationId xmlns:a16="http://schemas.microsoft.com/office/drawing/2014/main" id="{BF56FE47-8B00-E04B-AB27-EB26F30CC2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14046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8" name="矩形 77">
                        <a:extLst>
                          <a:ext uri="{FF2B5EF4-FFF2-40B4-BE49-F238E27FC236}">
                            <a16:creationId xmlns:a16="http://schemas.microsoft.com/office/drawing/2014/main" id="{EBF0588E-2657-C94F-BBEE-C33CC3CBE3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4602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79" name="矩形 78">
                        <a:extLst>
                          <a:ext uri="{FF2B5EF4-FFF2-40B4-BE49-F238E27FC236}">
                            <a16:creationId xmlns:a16="http://schemas.microsoft.com/office/drawing/2014/main" id="{C50C606B-85F7-4944-BED5-4183996A35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5158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0" name="矩形 79">
                        <a:extLst>
                          <a:ext uri="{FF2B5EF4-FFF2-40B4-BE49-F238E27FC236}">
                            <a16:creationId xmlns:a16="http://schemas.microsoft.com/office/drawing/2014/main" id="{D9A1BAE9-6D9E-094B-8269-17A1987873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55712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1" name="矩形 80">
                        <a:extLst>
                          <a:ext uri="{FF2B5EF4-FFF2-40B4-BE49-F238E27FC236}">
                            <a16:creationId xmlns:a16="http://schemas.microsoft.com/office/drawing/2014/main" id="{101AE4F3-7020-5742-AC8B-62B7A3CFFE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36268" y="3414200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2" name="矩形 81">
                        <a:extLst>
                          <a:ext uri="{FF2B5EF4-FFF2-40B4-BE49-F238E27FC236}">
                            <a16:creationId xmlns:a16="http://schemas.microsoft.com/office/drawing/2014/main" id="{260A22F4-99F5-E449-B3DC-E34BFCDDA8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91830" y="419520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3" name="矩形 82">
                        <a:extLst>
                          <a:ext uri="{FF2B5EF4-FFF2-40B4-BE49-F238E27FC236}">
                            <a16:creationId xmlns:a16="http://schemas.microsoft.com/office/drawing/2014/main" id="{9969F2EF-BD39-1F48-820F-C13B97B4D4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72384" y="419520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4" name="矩形 83">
                        <a:extLst>
                          <a:ext uri="{FF2B5EF4-FFF2-40B4-BE49-F238E27FC236}">
                            <a16:creationId xmlns:a16="http://schemas.microsoft.com/office/drawing/2014/main" id="{AC72815A-72F3-ED42-87B8-18AF48905C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2938" y="419520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5" name="矩形 84">
                        <a:extLst>
                          <a:ext uri="{FF2B5EF4-FFF2-40B4-BE49-F238E27FC236}">
                            <a16:creationId xmlns:a16="http://schemas.microsoft.com/office/drawing/2014/main" id="{68A74382-2EBD-FA44-A6AC-26F09C15F6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33492" y="4195201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6" name="矩形 85">
                        <a:extLst>
                          <a:ext uri="{FF2B5EF4-FFF2-40B4-BE49-F238E27FC236}">
                            <a16:creationId xmlns:a16="http://schemas.microsoft.com/office/drawing/2014/main" id="{433499E0-C804-9A4B-971E-0D1D51C05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0073" y="4477684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sp>
                    <p:nvSpPr>
                      <p:cNvPr id="87" name="矩形 86">
                        <a:extLst>
                          <a:ext uri="{FF2B5EF4-FFF2-40B4-BE49-F238E27FC236}">
                            <a16:creationId xmlns:a16="http://schemas.microsoft.com/office/drawing/2014/main" id="{2F69A2B7-EB6F-1F4F-9D48-6E07E955AA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00073" y="5319645"/>
                        <a:ext cx="223030" cy="18478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</p:grpSp>
                <p:grpSp>
                  <p:nvGrpSpPr>
                    <p:cNvPr id="33" name="群組 32">
                      <a:extLst>
                        <a:ext uri="{FF2B5EF4-FFF2-40B4-BE49-F238E27FC236}">
                          <a16:creationId xmlns:a16="http://schemas.microsoft.com/office/drawing/2014/main" id="{69B3375A-5987-9D42-BC9A-C1765FDB08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372" y="1637266"/>
                      <a:ext cx="4041696" cy="1848250"/>
                      <a:chOff x="-29372" y="1637266"/>
                      <a:chExt cx="4041696" cy="1848250"/>
                    </a:xfrm>
                  </p:grpSpPr>
                  <p:cxnSp>
                    <p:nvCxnSpPr>
                      <p:cNvPr id="34" name="直線單箭頭接點 45">
                        <a:extLst>
                          <a:ext uri="{FF2B5EF4-FFF2-40B4-BE49-F238E27FC236}">
                            <a16:creationId xmlns:a16="http://schemas.microsoft.com/office/drawing/2014/main" id="{BC776429-6681-E04A-B1A7-BAD8A4E3706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43712" y="1987986"/>
                        <a:ext cx="2291801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5" name="文字方塊 34">
                        <a:extLst>
                          <a:ext uri="{FF2B5EF4-FFF2-40B4-BE49-F238E27FC236}">
                            <a16:creationId xmlns:a16="http://schemas.microsoft.com/office/drawing/2014/main" id="{2F6C580B-D7C4-E843-BC77-CB93F06F33D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0133" y="1637266"/>
                        <a:ext cx="1875084" cy="6016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sz="1200" dirty="0"/>
                          <a:t>1. Ask getting er with name A2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36" name="矩形 35">
                        <a:extLst>
                          <a:ext uri="{FF2B5EF4-FFF2-40B4-BE49-F238E27FC236}">
                            <a16:creationId xmlns:a16="http://schemas.microsoft.com/office/drawing/2014/main" id="{19711C14-AA94-DE4C-B3AB-6C83B2ECD2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25690" y="3076602"/>
                        <a:ext cx="320648" cy="265656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FF0505"/>
                        </a:solidFill>
                      </a:ln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sz="1200" dirty="0"/>
                      </a:p>
                    </p:txBody>
                  </p:sp>
                  <p:cxnSp>
                    <p:nvCxnSpPr>
                      <p:cNvPr id="37" name="直線單箭頭接點 48">
                        <a:extLst>
                          <a:ext uri="{FF2B5EF4-FFF2-40B4-BE49-F238E27FC236}">
                            <a16:creationId xmlns:a16="http://schemas.microsoft.com/office/drawing/2014/main" id="{3A480BF8-A39F-6043-A529-E3E05EB71E3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905275" y="2097048"/>
                        <a:ext cx="0" cy="40912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矩形 37">
                        <a:extLst>
                          <a:ext uri="{FF2B5EF4-FFF2-40B4-BE49-F238E27FC236}">
                            <a16:creationId xmlns:a16="http://schemas.microsoft.com/office/drawing/2014/main" id="{EA54C7EC-8366-A84C-9673-EC5A287AE4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29372" y="1763574"/>
                        <a:ext cx="769248" cy="361016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TW" sz="1200" b="1" i="1" u="sng" dirty="0"/>
                          <a:t>User</a:t>
                        </a:r>
                        <a:r>
                          <a:rPr lang="zh-TW" altLang="en-US" sz="1200" b="1" i="1" u="sng" dirty="0"/>
                          <a:t> </a:t>
                        </a:r>
                        <a:r>
                          <a:rPr lang="en-US" altLang="zh-TW" sz="1200" b="1" i="1" u="sng" dirty="0"/>
                          <a:t>1</a:t>
                        </a:r>
                        <a:endParaRPr lang="zh-TW" altLang="en-US" sz="1200" dirty="0"/>
                      </a:p>
                    </p:txBody>
                  </p:sp>
                  <p:sp>
                    <p:nvSpPr>
                      <p:cNvPr id="39" name="文字方塊 38">
                        <a:extLst>
                          <a:ext uri="{FF2B5EF4-FFF2-40B4-BE49-F238E27FC236}">
                            <a16:creationId xmlns:a16="http://schemas.microsoft.com/office/drawing/2014/main" id="{85385C87-9690-2149-9C1C-2CA3B79E28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65496" y="2096147"/>
                        <a:ext cx="1146828" cy="3610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sz="1200" dirty="0"/>
                          <a:t>2. Find </a:t>
                        </a:r>
                        <a:r>
                          <a:rPr lang="en-US" altLang="zh-TW" sz="1200" dirty="0" err="1"/>
                          <a:t>er</a:t>
                        </a:r>
                        <a:r>
                          <a:rPr lang="en-US" altLang="zh-TW" sz="1200" dirty="0"/>
                          <a:t> </a:t>
                        </a:r>
                        <a:endParaRPr lang="zh-TW" altLang="en-US" sz="1200" dirty="0"/>
                      </a:p>
                    </p:txBody>
                  </p:sp>
                  <p:cxnSp>
                    <p:nvCxnSpPr>
                      <p:cNvPr id="40" name="直線單箭頭接點 51">
                        <a:extLst>
                          <a:ext uri="{FF2B5EF4-FFF2-40B4-BE49-F238E27FC236}">
                            <a16:creationId xmlns:a16="http://schemas.microsoft.com/office/drawing/2014/main" id="{ACC35810-3CFA-084A-AECC-EC365BB2A03B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743712" y="3209001"/>
                        <a:ext cx="2577469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文字方塊 40">
                        <a:extLst>
                          <a:ext uri="{FF2B5EF4-FFF2-40B4-BE49-F238E27FC236}">
                            <a16:creationId xmlns:a16="http://schemas.microsoft.com/office/drawing/2014/main" id="{42D52266-1E76-C445-AEC8-DA6F4C32C8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1018" y="2883823"/>
                        <a:ext cx="2009671" cy="6016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sz="1200" dirty="0"/>
                          <a:t>3. Return the 1</a:t>
                        </a:r>
                        <a:r>
                          <a:rPr lang="en-US" altLang="zh-TW" sz="1200" baseline="30000" dirty="0"/>
                          <a:t>st</a:t>
                        </a:r>
                        <a:r>
                          <a:rPr lang="en-US" altLang="zh-TW" sz="1200" dirty="0"/>
                          <a:t> object in A2</a:t>
                        </a:r>
                        <a:endParaRPr lang="zh-TW" altLang="en-US" sz="1200" dirty="0"/>
                      </a:p>
                    </p:txBody>
                  </p:sp>
                </p:grpSp>
              </p:grpSp>
              <p:grpSp>
                <p:nvGrpSpPr>
                  <p:cNvPr id="11" name="群組 10">
                    <a:extLst>
                      <a:ext uri="{FF2B5EF4-FFF2-40B4-BE49-F238E27FC236}">
                        <a16:creationId xmlns:a16="http://schemas.microsoft.com/office/drawing/2014/main" id="{1677735B-CF4C-2543-96BF-6C1DF99A6F9B}"/>
                      </a:ext>
                    </a:extLst>
                  </p:cNvPr>
                  <p:cNvGrpSpPr/>
                  <p:nvPr/>
                </p:nvGrpSpPr>
                <p:grpSpPr>
                  <a:xfrm>
                    <a:off x="2346606" y="914986"/>
                    <a:ext cx="3836116" cy="3776504"/>
                    <a:chOff x="2346606" y="914986"/>
                    <a:chExt cx="3836116" cy="3776504"/>
                  </a:xfrm>
                </p:grpSpPr>
                <p:grpSp>
                  <p:nvGrpSpPr>
                    <p:cNvPr id="12" name="群組 11">
                      <a:extLst>
                        <a:ext uri="{FF2B5EF4-FFF2-40B4-BE49-F238E27FC236}">
                          <a16:creationId xmlns:a16="http://schemas.microsoft.com/office/drawing/2014/main" id="{B1A01C68-BBDD-1540-ABC2-DCFF7FAC74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46606" y="914986"/>
                      <a:ext cx="3655755" cy="3307067"/>
                      <a:chOff x="2256274" y="1195402"/>
                      <a:chExt cx="3655755" cy="3307067"/>
                    </a:xfrm>
                  </p:grpSpPr>
                  <p:grpSp>
                    <p:nvGrpSpPr>
                      <p:cNvPr id="21" name="群組 20">
                        <a:extLst>
                          <a:ext uri="{FF2B5EF4-FFF2-40B4-BE49-F238E27FC236}">
                            <a16:creationId xmlns:a16="http://schemas.microsoft.com/office/drawing/2014/main" id="{605F755A-B893-7D43-9A9F-694B565B2A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56274" y="1408999"/>
                        <a:ext cx="2110432" cy="1077589"/>
                        <a:chOff x="4931104" y="185566"/>
                        <a:chExt cx="2110432" cy="1077589"/>
                      </a:xfrm>
                    </p:grpSpPr>
                    <p:cxnSp>
                      <p:nvCxnSpPr>
                        <p:cNvPr id="28" name="直線單箭頭接點 23">
                          <a:extLst>
                            <a:ext uri="{FF2B5EF4-FFF2-40B4-BE49-F238E27FC236}">
                              <a16:creationId xmlns:a16="http://schemas.microsoft.com/office/drawing/2014/main" id="{FE0DE0F8-B49A-5543-9979-4B9EAF104AC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5838518" y="807095"/>
                          <a:ext cx="0" cy="45606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9" name="文字方塊 28">
                          <a:extLst>
                            <a:ext uri="{FF2B5EF4-FFF2-40B4-BE49-F238E27FC236}">
                              <a16:creationId xmlns:a16="http://schemas.microsoft.com/office/drawing/2014/main" id="{24E73544-C365-8147-A6CF-65B4C10F706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31104" y="185566"/>
                          <a:ext cx="2110432" cy="3610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TW" sz="1200" dirty="0"/>
                            <a:t>Read from a mgr. file</a:t>
                          </a:r>
                        </a:p>
                      </p:txBody>
                    </p:sp>
                    <p:cxnSp>
                      <p:nvCxnSpPr>
                        <p:cNvPr id="30" name="直線單箭頭接點 25">
                          <a:extLst>
                            <a:ext uri="{FF2B5EF4-FFF2-40B4-BE49-F238E27FC236}">
                              <a16:creationId xmlns:a16="http://schemas.microsoft.com/office/drawing/2014/main" id="{D19952F1-9E8F-D248-838F-AA2F682B8BB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6104458" y="807095"/>
                          <a:ext cx="0" cy="456060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1" name="文字方塊 30">
                          <a:extLst>
                            <a:ext uri="{FF2B5EF4-FFF2-40B4-BE49-F238E27FC236}">
                              <a16:creationId xmlns:a16="http://schemas.microsoft.com/office/drawing/2014/main" id="{ED99B15C-DBFC-1E46-AFE1-2A815EA677D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104449" y="475830"/>
                          <a:ext cx="1887028" cy="3610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TW" sz="1200" dirty="0"/>
                            <a:t>Save to a mgr. file</a:t>
                          </a:r>
                        </a:p>
                      </p:txBody>
                    </p:sp>
                  </p:grpSp>
                  <p:grpSp>
                    <p:nvGrpSpPr>
                      <p:cNvPr id="22" name="群組 21">
                        <a:extLst>
                          <a:ext uri="{FF2B5EF4-FFF2-40B4-BE49-F238E27FC236}">
                            <a16:creationId xmlns:a16="http://schemas.microsoft.com/office/drawing/2014/main" id="{01B2977A-F250-674F-B78E-24694F6639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18636" y="1195402"/>
                        <a:ext cx="1793393" cy="3307067"/>
                        <a:chOff x="4118636" y="1195402"/>
                        <a:chExt cx="1793393" cy="3307067"/>
                      </a:xfrm>
                    </p:grpSpPr>
                    <p:cxnSp>
                      <p:nvCxnSpPr>
                        <p:cNvPr id="23" name="直線單箭頭接點 18">
                          <a:extLst>
                            <a:ext uri="{FF2B5EF4-FFF2-40B4-BE49-F238E27FC236}">
                              <a16:creationId xmlns:a16="http://schemas.microsoft.com/office/drawing/2014/main" id="{FFC56E35-4056-9543-8078-2E4D663B6E5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761013" y="1534658"/>
                          <a:ext cx="0" cy="2060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" name="矩形 23">
                          <a:extLst>
                            <a:ext uri="{FF2B5EF4-FFF2-40B4-BE49-F238E27FC236}">
                              <a16:creationId xmlns:a16="http://schemas.microsoft.com/office/drawing/2014/main" id="{6E390A34-0A37-6543-9220-5B512912FF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19424" y="3620512"/>
                          <a:ext cx="320648" cy="265656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3"/>
                        </a:lnRef>
                        <a:fillRef idx="2">
                          <a:schemeClr val="accent3"/>
                        </a:fillRef>
                        <a:effectRef idx="1">
                          <a:schemeClr val="accent3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sz="1200" dirty="0"/>
                        </a:p>
                      </p:txBody>
                    </p:sp>
                    <p:sp>
                      <p:nvSpPr>
                        <p:cNvPr id="25" name="文字方塊 24">
                          <a:extLst>
                            <a:ext uri="{FF2B5EF4-FFF2-40B4-BE49-F238E27FC236}">
                              <a16:creationId xmlns:a16="http://schemas.microsoft.com/office/drawing/2014/main" id="{B01DF85C-1931-CE48-8228-F6651A9B097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18636" y="1195402"/>
                          <a:ext cx="1793393" cy="3610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TW" sz="1200" dirty="0"/>
                            <a:t>Add </a:t>
                          </a:r>
                          <a:r>
                            <a:rPr lang="en-US" altLang="zh-TW" sz="1200" dirty="0" err="1"/>
                            <a:t>er</a:t>
                          </a:r>
                          <a:r>
                            <a:rPr lang="en-US" altLang="zh-TW" sz="1200" dirty="0"/>
                            <a:t> name A1</a:t>
                          </a:r>
                        </a:p>
                      </p:txBody>
                    </p:sp>
                    <p:sp>
                      <p:nvSpPr>
                        <p:cNvPr id="26" name="矩形 25">
                          <a:extLst>
                            <a:ext uri="{FF2B5EF4-FFF2-40B4-BE49-F238E27FC236}">
                              <a16:creationId xmlns:a16="http://schemas.microsoft.com/office/drawing/2014/main" id="{1B2C0144-2C74-3745-A42D-B7EE2459B6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74050" y="4236813"/>
                          <a:ext cx="320648" cy="265656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3"/>
                        </a:lnRef>
                        <a:fillRef idx="2">
                          <a:schemeClr val="accent3"/>
                        </a:fillRef>
                        <a:effectRef idx="1">
                          <a:schemeClr val="accent3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sz="1200" dirty="0"/>
                        </a:p>
                      </p:txBody>
                    </p:sp>
                    <p:cxnSp>
                      <p:nvCxnSpPr>
                        <p:cNvPr id="27" name="直線單箭頭接點 22">
                          <a:extLst>
                            <a:ext uri="{FF2B5EF4-FFF2-40B4-BE49-F238E27FC236}">
                              <a16:creationId xmlns:a16="http://schemas.microsoft.com/office/drawing/2014/main" id="{32087475-02DA-0A45-990B-F34F02D1C3B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5305585" y="2189486"/>
                          <a:ext cx="0" cy="2060633"/>
                        </a:xfrm>
                        <a:prstGeom prst="straightConnector1">
                          <a:avLst/>
                        </a:prstGeom>
                        <a:ln w="19050">
                          <a:solidFill>
                            <a:schemeClr val="tx1"/>
                          </a:solidFill>
                          <a:prstDash val="dash"/>
                          <a:tailEnd type="triangle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3" name="群組 12">
                      <a:extLst>
                        <a:ext uri="{FF2B5EF4-FFF2-40B4-BE49-F238E27FC236}">
                          <a16:creationId xmlns:a16="http://schemas.microsoft.com/office/drawing/2014/main" id="{824508E1-97FC-1E40-8B64-DB34FE23D0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25970" y="4184196"/>
                      <a:ext cx="729834" cy="507294"/>
                      <a:chOff x="4725970" y="4184196"/>
                      <a:chExt cx="729834" cy="507294"/>
                    </a:xfrm>
                  </p:grpSpPr>
                  <p:grpSp>
                    <p:nvGrpSpPr>
                      <p:cNvPr id="15" name="群組 14">
                        <a:extLst>
                          <a:ext uri="{FF2B5EF4-FFF2-40B4-BE49-F238E27FC236}">
                            <a16:creationId xmlns:a16="http://schemas.microsoft.com/office/drawing/2014/main" id="{FF48AEE6-8026-4F45-A23F-052ED3EEB6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74889" y="4184196"/>
                        <a:ext cx="286377" cy="218847"/>
                        <a:chOff x="4874889" y="4184196"/>
                        <a:chExt cx="286377" cy="218847"/>
                      </a:xfrm>
                    </p:grpSpPr>
                    <p:grpSp>
                      <p:nvGrpSpPr>
                        <p:cNvPr id="17" name="群組 16">
                          <a:extLst>
                            <a:ext uri="{FF2B5EF4-FFF2-40B4-BE49-F238E27FC236}">
                              <a16:creationId xmlns:a16="http://schemas.microsoft.com/office/drawing/2014/main" id="{9EC04C7A-3E07-254F-8C84-C108774391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92320" y="4184196"/>
                          <a:ext cx="265940" cy="218847"/>
                          <a:chOff x="4892320" y="4184196"/>
                          <a:chExt cx="265940" cy="456060"/>
                        </a:xfrm>
                      </p:grpSpPr>
                      <p:cxnSp>
                        <p:nvCxnSpPr>
                          <p:cNvPr id="19" name="直線單箭頭接點 14">
                            <a:extLst>
                              <a:ext uri="{FF2B5EF4-FFF2-40B4-BE49-F238E27FC236}">
                                <a16:creationId xmlns:a16="http://schemas.microsoft.com/office/drawing/2014/main" id="{98C86A3E-3DBB-0744-BAFD-ABF26626D5E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4892320" y="4184196"/>
                            <a:ext cx="0" cy="45606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" name="直線單箭頭接點 15">
                            <a:extLst>
                              <a:ext uri="{FF2B5EF4-FFF2-40B4-BE49-F238E27FC236}">
                                <a16:creationId xmlns:a16="http://schemas.microsoft.com/office/drawing/2014/main" id="{3501595D-9374-9042-8BC8-A84422E76F4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158260" y="4184196"/>
                            <a:ext cx="0" cy="456060"/>
                          </a:xfrm>
                          <a:prstGeom prst="straightConnector1">
                            <a:avLst/>
                          </a:prstGeom>
                          <a:ln w="19050"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0">
                            <a:schemeClr val="dk1"/>
                          </a:fillRef>
                          <a:effectRef idx="1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8" name="直線接點 17">
                          <a:extLst>
                            <a:ext uri="{FF2B5EF4-FFF2-40B4-BE49-F238E27FC236}">
                              <a16:creationId xmlns:a16="http://schemas.microsoft.com/office/drawing/2014/main" id="{1FBD5C53-D843-F14A-8783-81CED53CE7E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874889" y="4391336"/>
                          <a:ext cx="286377" cy="0"/>
                        </a:xfrm>
                        <a:prstGeom prst="line">
                          <a:avLst/>
                        </a:prstGeom>
                        <a:ln w="19050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6" name="文字方塊 15">
                        <a:extLst>
                          <a:ext uri="{FF2B5EF4-FFF2-40B4-BE49-F238E27FC236}">
                            <a16:creationId xmlns:a16="http://schemas.microsoft.com/office/drawing/2014/main" id="{626765CE-7428-064E-B147-DD13B073A5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25970" y="4370588"/>
                        <a:ext cx="729834" cy="32090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TW" sz="1000" dirty="0"/>
                          <a:t>Switch</a:t>
                        </a:r>
                        <a:endParaRPr lang="zh-TW" altLang="en-US" sz="1000" dirty="0"/>
                      </a:p>
                    </p:txBody>
                  </p:sp>
                </p:grpSp>
                <p:sp>
                  <p:nvSpPr>
                    <p:cNvPr id="14" name="文字方塊 13">
                      <a:extLst>
                        <a:ext uri="{FF2B5EF4-FFF2-40B4-BE49-F238E27FC236}">
                          <a16:creationId xmlns:a16="http://schemas.microsoft.com/office/drawing/2014/main" id="{8A468D36-77F5-CD4D-8607-0187F1296D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9814" y="1524753"/>
                      <a:ext cx="1172908" cy="3610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dirty="0"/>
                        <a:t>Delete</a:t>
                      </a:r>
                    </a:p>
                  </p:txBody>
                </p:sp>
              </p:grpSp>
            </p:grp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475A2FE-E28E-C548-8EDF-A0074698F994}"/>
                    </a:ext>
                  </a:extLst>
                </p:cNvPr>
                <p:cNvSpPr/>
                <p:nvPr/>
              </p:nvSpPr>
              <p:spPr>
                <a:xfrm>
                  <a:off x="2860434" y="3345934"/>
                  <a:ext cx="429461" cy="2957331"/>
                </a:xfrm>
                <a:prstGeom prst="rect">
                  <a:avLst/>
                </a:prstGeom>
                <a:noFill/>
                <a:ln w="19050">
                  <a:solidFill>
                    <a:srgbClr val="FF0505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/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05DE7BC-A205-7643-AA10-3D7634B47AEB}"/>
                    </a:ext>
                  </a:extLst>
                </p:cNvPr>
                <p:cNvSpPr txBox="1"/>
                <p:nvPr/>
              </p:nvSpPr>
              <p:spPr>
                <a:xfrm>
                  <a:off x="2745946" y="6323907"/>
                  <a:ext cx="772833" cy="36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Name</a:t>
                  </a: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09C7ED1-14FD-954B-8944-A9503AE67733}"/>
                    </a:ext>
                  </a:extLst>
                </p:cNvPr>
                <p:cNvSpPr/>
                <p:nvPr/>
              </p:nvSpPr>
              <p:spPr>
                <a:xfrm>
                  <a:off x="3309831" y="3353054"/>
                  <a:ext cx="3142364" cy="2957331"/>
                </a:xfrm>
                <a:prstGeom prst="rect">
                  <a:avLst/>
                </a:prstGeom>
                <a:noFill/>
                <a:ln w="19050">
                  <a:solidFill>
                    <a:srgbClr val="FF0505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 dirty="0"/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8F82211E-014D-924A-8C6B-0D7EBBC421F5}"/>
                    </a:ext>
                  </a:extLst>
                </p:cNvPr>
                <p:cNvSpPr txBox="1"/>
                <p:nvPr/>
              </p:nvSpPr>
              <p:spPr>
                <a:xfrm>
                  <a:off x="4832380" y="6323907"/>
                  <a:ext cx="623425" cy="36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200" dirty="0"/>
                    <a:t>Data</a:t>
                  </a:r>
                </a:p>
              </p:txBody>
            </p:sp>
          </p:grpSp>
          <p:pic>
            <p:nvPicPr>
              <p:cNvPr id="90" name="圖片 89">
                <a:extLst>
                  <a:ext uri="{FF2B5EF4-FFF2-40B4-BE49-F238E27FC236}">
                    <a16:creationId xmlns:a16="http://schemas.microsoft.com/office/drawing/2014/main" id="{ABD49BEC-AA09-D042-B684-282F598CE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2444" b="31506"/>
              <a:stretch/>
            </p:blipFill>
            <p:spPr>
              <a:xfrm>
                <a:off x="7665971" y="3377597"/>
                <a:ext cx="1158246" cy="685025"/>
              </a:xfrm>
              <a:prstGeom prst="rect">
                <a:avLst/>
              </a:prstGeom>
            </p:spPr>
          </p:pic>
          <p:cxnSp>
            <p:nvCxnSpPr>
              <p:cNvPr id="91" name="直線單箭頭接點 114">
                <a:extLst>
                  <a:ext uri="{FF2B5EF4-FFF2-40B4-BE49-F238E27FC236}">
                    <a16:creationId xmlns:a16="http://schemas.microsoft.com/office/drawing/2014/main" id="{D67CD1B5-B6C2-CF4B-88A8-1AB8E21805C3}"/>
                  </a:ext>
                </a:extLst>
              </p:cNvPr>
              <p:cNvCxnSpPr/>
              <p:nvPr/>
            </p:nvCxnSpPr>
            <p:spPr>
              <a:xfrm flipH="1">
                <a:off x="4818495" y="3508416"/>
                <a:ext cx="2896559" cy="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線單箭頭接點 117">
                <a:extLst>
                  <a:ext uri="{FF2B5EF4-FFF2-40B4-BE49-F238E27FC236}">
                    <a16:creationId xmlns:a16="http://schemas.microsoft.com/office/drawing/2014/main" id="{9FEA6343-70B1-A441-A08C-525882472D11}"/>
                  </a:ext>
                </a:extLst>
              </p:cNvPr>
              <p:cNvCxnSpPr>
                <a:endCxn id="69" idx="2"/>
              </p:cNvCxnSpPr>
              <p:nvPr/>
            </p:nvCxnSpPr>
            <p:spPr>
              <a:xfrm flipV="1">
                <a:off x="4825638" y="3046515"/>
                <a:ext cx="5268" cy="457681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線單箭頭接點 122">
                <a:extLst>
                  <a:ext uri="{FF2B5EF4-FFF2-40B4-BE49-F238E27FC236}">
                    <a16:creationId xmlns:a16="http://schemas.microsoft.com/office/drawing/2014/main" id="{B32D45F4-B535-5341-9BA7-A9622128B34F}"/>
                  </a:ext>
                </a:extLst>
              </p:cNvPr>
              <p:cNvCxnSpPr/>
              <p:nvPr/>
            </p:nvCxnSpPr>
            <p:spPr>
              <a:xfrm flipH="1">
                <a:off x="5032243" y="3659804"/>
                <a:ext cx="2682812" cy="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直線單箭頭接點 124">
                <a:extLst>
                  <a:ext uri="{FF2B5EF4-FFF2-40B4-BE49-F238E27FC236}">
                    <a16:creationId xmlns:a16="http://schemas.microsoft.com/office/drawing/2014/main" id="{AF1C4A5E-68DF-9E46-86D0-133A140D59A9}"/>
                  </a:ext>
                </a:extLst>
              </p:cNvPr>
              <p:cNvCxnSpPr>
                <a:endCxn id="70" idx="2"/>
              </p:cNvCxnSpPr>
              <p:nvPr/>
            </p:nvCxnSpPr>
            <p:spPr>
              <a:xfrm flipV="1">
                <a:off x="5039386" y="3046515"/>
                <a:ext cx="5726" cy="60880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126">
                <a:extLst>
                  <a:ext uri="{FF2B5EF4-FFF2-40B4-BE49-F238E27FC236}">
                    <a16:creationId xmlns:a16="http://schemas.microsoft.com/office/drawing/2014/main" id="{CA734312-0EC1-564A-93A0-5F8292336365}"/>
                  </a:ext>
                </a:extLst>
              </p:cNvPr>
              <p:cNvCxnSpPr>
                <a:endCxn id="71" idx="2"/>
              </p:cNvCxnSpPr>
              <p:nvPr/>
            </p:nvCxnSpPr>
            <p:spPr>
              <a:xfrm flipH="1" flipV="1">
                <a:off x="5259318" y="3046515"/>
                <a:ext cx="9253" cy="930607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130">
                <a:extLst>
                  <a:ext uri="{FF2B5EF4-FFF2-40B4-BE49-F238E27FC236}">
                    <a16:creationId xmlns:a16="http://schemas.microsoft.com/office/drawing/2014/main" id="{40378720-6F3F-DD4A-9874-E5F7725163E5}"/>
                  </a:ext>
                </a:extLst>
              </p:cNvPr>
              <p:cNvCxnSpPr/>
              <p:nvPr/>
            </p:nvCxnSpPr>
            <p:spPr>
              <a:xfrm flipH="1">
                <a:off x="5259869" y="3977122"/>
                <a:ext cx="2455185" cy="0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線單箭頭接點 134">
                <a:extLst>
                  <a:ext uri="{FF2B5EF4-FFF2-40B4-BE49-F238E27FC236}">
                    <a16:creationId xmlns:a16="http://schemas.microsoft.com/office/drawing/2014/main" id="{271BAF5F-4B91-454C-B1DF-4C3633E6EDAC}"/>
                  </a:ext>
                </a:extLst>
              </p:cNvPr>
              <p:cNvCxnSpPr/>
              <p:nvPr/>
            </p:nvCxnSpPr>
            <p:spPr>
              <a:xfrm flipH="1">
                <a:off x="4601010" y="3831268"/>
                <a:ext cx="3114044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136">
                <a:extLst>
                  <a:ext uri="{FF2B5EF4-FFF2-40B4-BE49-F238E27FC236}">
                    <a16:creationId xmlns:a16="http://schemas.microsoft.com/office/drawing/2014/main" id="{1ECA75B2-1EBE-C140-B4DA-D7353FB2584B}"/>
                  </a:ext>
                </a:extLst>
              </p:cNvPr>
              <p:cNvCxnSpPr>
                <a:endCxn id="68" idx="2"/>
              </p:cNvCxnSpPr>
              <p:nvPr/>
            </p:nvCxnSpPr>
            <p:spPr>
              <a:xfrm flipV="1">
                <a:off x="4610375" y="3046515"/>
                <a:ext cx="6325" cy="798493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60A21367-E793-1041-87C5-480C3C488298}"/>
                  </a:ext>
                </a:extLst>
              </p:cNvPr>
              <p:cNvSpPr txBox="1"/>
              <p:nvPr/>
            </p:nvSpPr>
            <p:spPr>
              <a:xfrm>
                <a:off x="7186078" y="2617194"/>
                <a:ext cx="32532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/>
                  <a:t>All the </a:t>
                </a:r>
                <a:r>
                  <a:rPr lang="en-US" altLang="zh-TW" sz="1400" dirty="0" err="1"/>
                  <a:t>nk</a:t>
                </a:r>
                <a:r>
                  <a:rPr lang="en-US" altLang="zh-TW" sz="1400" dirty="0"/>
                  <a:t> file related to 3TPYMB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(an organic material) can be added with the same alias called 3TPYMB.</a:t>
                </a:r>
                <a:endParaRPr lang="zh-TW" altLang="en-US" sz="1400" dirty="0"/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4EFAFBAB-4D23-984D-9FE3-801A382A26D0}"/>
                  </a:ext>
                </a:extLst>
              </p:cNvPr>
              <p:cNvSpPr txBox="1"/>
              <p:nvPr/>
            </p:nvSpPr>
            <p:spPr>
              <a:xfrm>
                <a:off x="7186078" y="4121289"/>
                <a:ext cx="349848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1400" dirty="0"/>
                  <a:t>Here we set the file called “3TPYMB.mat” in the first place. As a result, when the user want the permittivity of 3TPYMB, the material manager system would return </a:t>
                </a:r>
                <a:r>
                  <a:rPr lang="en-US" altLang="zh-TW" sz="1400"/>
                  <a:t>the permittivity </a:t>
                </a:r>
                <a:r>
                  <a:rPr lang="en-US" altLang="zh-TW" sz="1400" dirty="0"/>
                  <a:t>value in file “3TPYMB.mat”.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2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BE99A02-3B0C-844C-A66A-430241A31665}"/>
              </a:ext>
            </a:extLst>
          </p:cNvPr>
          <p:cNvGrpSpPr/>
          <p:nvPr/>
        </p:nvGrpSpPr>
        <p:grpSpPr>
          <a:xfrm>
            <a:off x="2893102" y="-263365"/>
            <a:ext cx="6730583" cy="7384729"/>
            <a:chOff x="2893102" y="-263365"/>
            <a:chExt cx="6730583" cy="7384729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96C615A9-B0E0-6F43-AA67-4C5E867A472E}"/>
                </a:ext>
              </a:extLst>
            </p:cNvPr>
            <p:cNvGrpSpPr/>
            <p:nvPr/>
          </p:nvGrpSpPr>
          <p:grpSpPr>
            <a:xfrm>
              <a:off x="2893102" y="-263365"/>
              <a:ext cx="6730583" cy="7384729"/>
              <a:chOff x="2893102" y="-263365"/>
              <a:chExt cx="6730583" cy="738472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F17C2BE-691A-534B-A19D-0084B835A1D1}"/>
                  </a:ext>
                </a:extLst>
              </p:cNvPr>
              <p:cNvSpPr/>
              <p:nvPr/>
            </p:nvSpPr>
            <p:spPr>
              <a:xfrm>
                <a:off x="2893102" y="-263365"/>
                <a:ext cx="6730583" cy="7384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642D6E5-6D18-3646-A184-0BDC6537B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0953" y="105968"/>
                <a:ext cx="2615643" cy="68580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5ACB2A8D-D6BF-BC4B-B34D-62C4E5500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75406" y="105968"/>
                <a:ext cx="2687304" cy="6858000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DAD2A9C-3C4B-D443-AC3D-DD062A5E499C}"/>
                  </a:ext>
                </a:extLst>
              </p:cNvPr>
              <p:cNvSpPr txBox="1"/>
              <p:nvPr/>
            </p:nvSpPr>
            <p:spPr>
              <a:xfrm>
                <a:off x="3100952" y="-257943"/>
                <a:ext cx="2615643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Select deleted file(s)</a:t>
                </a:r>
                <a:endParaRPr kumimoji="1" lang="zh-TW" altLang="en-US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72FF76-4A8E-F24A-B298-91AD21DE09F2}"/>
                  </a:ext>
                </a:extLst>
              </p:cNvPr>
              <p:cNvSpPr txBox="1"/>
              <p:nvPr/>
            </p:nvSpPr>
            <p:spPr>
              <a:xfrm>
                <a:off x="6475405" y="-263365"/>
                <a:ext cx="2687304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After delete</a:t>
                </a:r>
                <a:endParaRPr kumimoji="1" lang="zh-TW" altLang="en-US" dirty="0"/>
              </a:p>
            </p:txBody>
          </p:sp>
          <p:sp>
            <p:nvSpPr>
              <p:cNvPr id="11" name="向右箭號 10">
                <a:extLst>
                  <a:ext uri="{FF2B5EF4-FFF2-40B4-BE49-F238E27FC236}">
                    <a16:creationId xmlns:a16="http://schemas.microsoft.com/office/drawing/2014/main" id="{D711877C-1DAA-9E4E-AA1E-4DCA432BA7F9}"/>
                  </a:ext>
                </a:extLst>
              </p:cNvPr>
              <p:cNvSpPr/>
              <p:nvPr/>
            </p:nvSpPr>
            <p:spPr>
              <a:xfrm>
                <a:off x="5826035" y="3283508"/>
                <a:ext cx="542550" cy="502920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F7C4940-2202-B24F-80D8-6BC73D8BC2CF}"/>
                </a:ext>
              </a:extLst>
            </p:cNvPr>
            <p:cNvSpPr/>
            <p:nvPr/>
          </p:nvSpPr>
          <p:spPr>
            <a:xfrm>
              <a:off x="3930277" y="5284618"/>
              <a:ext cx="621403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65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603FE32-5B9B-E047-B50F-66246292923C}"/>
              </a:ext>
            </a:extLst>
          </p:cNvPr>
          <p:cNvGrpSpPr/>
          <p:nvPr/>
        </p:nvGrpSpPr>
        <p:grpSpPr>
          <a:xfrm>
            <a:off x="1561672" y="92467"/>
            <a:ext cx="8260422" cy="6585735"/>
            <a:chOff x="1561672" y="92467"/>
            <a:chExt cx="8260422" cy="65857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B7C591B-6B09-4C48-AB00-8E81CEAE083D}"/>
                </a:ext>
              </a:extLst>
            </p:cNvPr>
            <p:cNvSpPr/>
            <p:nvPr/>
          </p:nvSpPr>
          <p:spPr>
            <a:xfrm>
              <a:off x="1561672" y="92467"/>
              <a:ext cx="8260422" cy="6585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447D696-DA31-BF4C-A695-1607C94A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7662" y="381000"/>
              <a:ext cx="3238500" cy="6096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3119A6-2C00-424D-AED5-85F1E5D33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36" b="10946"/>
            <a:stretch/>
          </p:blipFill>
          <p:spPr>
            <a:xfrm>
              <a:off x="6332304" y="381000"/>
              <a:ext cx="3287945" cy="60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20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3CDB5681-85F3-9944-BC4A-2E2D051C5B79}"/>
              </a:ext>
            </a:extLst>
          </p:cNvPr>
          <p:cNvGrpSpPr/>
          <p:nvPr/>
        </p:nvGrpSpPr>
        <p:grpSpPr>
          <a:xfrm>
            <a:off x="2893102" y="-333803"/>
            <a:ext cx="6730583" cy="7455167"/>
            <a:chOff x="2893102" y="-333803"/>
            <a:chExt cx="6730583" cy="74551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6E5D52-FBF2-134B-846F-48FD03352D27}"/>
                </a:ext>
              </a:extLst>
            </p:cNvPr>
            <p:cNvSpPr/>
            <p:nvPr/>
          </p:nvSpPr>
          <p:spPr>
            <a:xfrm>
              <a:off x="2893102" y="-333803"/>
              <a:ext cx="6730583" cy="7455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5EB1BAD-A767-E342-A588-504800C4B28E}"/>
                </a:ext>
              </a:extLst>
            </p:cNvPr>
            <p:cNvSpPr txBox="1"/>
            <p:nvPr/>
          </p:nvSpPr>
          <p:spPr>
            <a:xfrm>
              <a:off x="3075630" y="-333803"/>
              <a:ext cx="2555931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dirty="0"/>
                <a:t>Select file and type the alias</a:t>
              </a:r>
              <a:endParaRPr kumimoji="1" lang="zh-TW" altLang="en-US" sz="16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645A8AF-271B-2246-88D3-B1A294C78FD3}"/>
                </a:ext>
              </a:extLst>
            </p:cNvPr>
            <p:cNvSpPr txBox="1"/>
            <p:nvPr/>
          </p:nvSpPr>
          <p:spPr>
            <a:xfrm>
              <a:off x="6549819" y="-319967"/>
              <a:ext cx="255593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After change the alias</a:t>
              </a:r>
              <a:endParaRPr kumimoji="1" lang="zh-TW" altLang="en-US" dirty="0"/>
            </a:p>
          </p:txBody>
        </p:sp>
        <p:sp>
          <p:nvSpPr>
            <p:cNvPr id="11" name="向右箭號 10">
              <a:extLst>
                <a:ext uri="{FF2B5EF4-FFF2-40B4-BE49-F238E27FC236}">
                  <a16:creationId xmlns:a16="http://schemas.microsoft.com/office/drawing/2014/main" id="{7917E7E1-5A55-374E-B6B5-D0589D56605E}"/>
                </a:ext>
              </a:extLst>
            </p:cNvPr>
            <p:cNvSpPr/>
            <p:nvPr/>
          </p:nvSpPr>
          <p:spPr>
            <a:xfrm>
              <a:off x="5826035" y="3283508"/>
              <a:ext cx="542550" cy="50292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6D5FD35-E202-D847-934C-CCD0719F1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3095"/>
            <a:stretch/>
          </p:blipFill>
          <p:spPr>
            <a:xfrm>
              <a:off x="3081604" y="3524"/>
              <a:ext cx="2555930" cy="682907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287039F-732C-E942-80DC-8A025D684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67"/>
            <a:stretch/>
          </p:blipFill>
          <p:spPr>
            <a:xfrm>
              <a:off x="6549819" y="410"/>
              <a:ext cx="2555930" cy="685759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236301-9FFA-6449-9134-696909118986}"/>
                </a:ext>
              </a:extLst>
            </p:cNvPr>
            <p:cNvSpPr/>
            <p:nvPr/>
          </p:nvSpPr>
          <p:spPr>
            <a:xfrm>
              <a:off x="3111398" y="5730295"/>
              <a:ext cx="2438308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03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71313EC7-6733-FB46-9A3A-4578F49ACFAC}"/>
              </a:ext>
            </a:extLst>
          </p:cNvPr>
          <p:cNvGrpSpPr/>
          <p:nvPr/>
        </p:nvGrpSpPr>
        <p:grpSpPr>
          <a:xfrm>
            <a:off x="2893102" y="-77460"/>
            <a:ext cx="6730583" cy="7675903"/>
            <a:chOff x="2893102" y="-77460"/>
            <a:chExt cx="6730583" cy="7675903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48AAEB4-BCB4-684B-A962-32C139DE5BB8}"/>
                </a:ext>
              </a:extLst>
            </p:cNvPr>
            <p:cNvGrpSpPr/>
            <p:nvPr/>
          </p:nvGrpSpPr>
          <p:grpSpPr>
            <a:xfrm>
              <a:off x="2893102" y="-77460"/>
              <a:ext cx="6730583" cy="7675903"/>
              <a:chOff x="2893102" y="-77460"/>
              <a:chExt cx="6730583" cy="7675903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C6E5D52-FBF2-134B-846F-48FD03352D27}"/>
                  </a:ext>
                </a:extLst>
              </p:cNvPr>
              <p:cNvSpPr/>
              <p:nvPr/>
            </p:nvSpPr>
            <p:spPr>
              <a:xfrm>
                <a:off x="2893102" y="-77460"/>
                <a:ext cx="6730583" cy="76759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5EB1BAD-A767-E342-A588-504800C4B28E}"/>
                  </a:ext>
                </a:extLst>
              </p:cNvPr>
              <p:cNvSpPr txBox="1"/>
              <p:nvPr/>
            </p:nvSpPr>
            <p:spPr>
              <a:xfrm>
                <a:off x="3075630" y="-77460"/>
                <a:ext cx="2632145" cy="5847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Select two materials with same name</a:t>
                </a:r>
                <a:endParaRPr kumimoji="1" lang="zh-TW" altLang="en-US" sz="1600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645A8AF-271B-2246-88D3-B1A294C78FD3}"/>
                  </a:ext>
                </a:extLst>
              </p:cNvPr>
              <p:cNvSpPr txBox="1"/>
              <p:nvPr/>
            </p:nvSpPr>
            <p:spPr>
              <a:xfrm>
                <a:off x="6518270" y="138525"/>
                <a:ext cx="2619028" cy="3385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600" dirty="0"/>
                  <a:t>After switch two materials</a:t>
                </a:r>
                <a:endParaRPr kumimoji="1" lang="zh-TW" altLang="en-US" sz="1600" dirty="0"/>
              </a:p>
            </p:txBody>
          </p:sp>
          <p:sp>
            <p:nvSpPr>
              <p:cNvPr id="11" name="向右箭號 10">
                <a:extLst>
                  <a:ext uri="{FF2B5EF4-FFF2-40B4-BE49-F238E27FC236}">
                    <a16:creationId xmlns:a16="http://schemas.microsoft.com/office/drawing/2014/main" id="{7917E7E1-5A55-374E-B6B5-D0589D56605E}"/>
                  </a:ext>
                </a:extLst>
              </p:cNvPr>
              <p:cNvSpPr/>
              <p:nvPr/>
            </p:nvSpPr>
            <p:spPr>
              <a:xfrm>
                <a:off x="5826035" y="3760587"/>
                <a:ext cx="542550" cy="502920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D011675D-E7EE-4C46-AA0D-0927830CD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5630" y="477079"/>
                <a:ext cx="2632145" cy="6858000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DA96B17D-7885-EC4A-B6B9-142B07C7F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8270" y="477079"/>
                <a:ext cx="2619028" cy="6858000"/>
              </a:xfrm>
              <a:prstGeom prst="rect">
                <a:avLst/>
              </a:prstGeom>
            </p:spPr>
          </p:pic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AE8F32E-86CA-9E4F-B234-13FBA93E463B}"/>
                </a:ext>
              </a:extLst>
            </p:cNvPr>
            <p:cNvSpPr/>
            <p:nvPr/>
          </p:nvSpPr>
          <p:spPr>
            <a:xfrm>
              <a:off x="3269467" y="5942168"/>
              <a:ext cx="633460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35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FCCAE2D-923D-1845-A8FF-6C39DA68B245}"/>
              </a:ext>
            </a:extLst>
          </p:cNvPr>
          <p:cNvGrpSpPr/>
          <p:nvPr/>
        </p:nvGrpSpPr>
        <p:grpSpPr>
          <a:xfrm>
            <a:off x="1375741" y="317500"/>
            <a:ext cx="9182100" cy="6223000"/>
            <a:chOff x="1375741" y="188291"/>
            <a:chExt cx="9182100" cy="6223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624E19B-B861-0440-954E-2313920D6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5741" y="188291"/>
              <a:ext cx="9182100" cy="6223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C6AC78-242E-6A49-996C-1C9A084A37B2}"/>
                </a:ext>
              </a:extLst>
            </p:cNvPr>
            <p:cNvSpPr/>
            <p:nvPr/>
          </p:nvSpPr>
          <p:spPr>
            <a:xfrm>
              <a:off x="8298666" y="604855"/>
              <a:ext cx="706185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EE577E-FFDC-AB41-9C35-D6A5BE4C0855}"/>
                </a:ext>
              </a:extLst>
            </p:cNvPr>
            <p:cNvSpPr/>
            <p:nvPr/>
          </p:nvSpPr>
          <p:spPr>
            <a:xfrm>
              <a:off x="2467709" y="1015672"/>
              <a:ext cx="4807734" cy="29500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90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A47AB122-A54A-DB47-AC44-F8D0359A9CEF}"/>
              </a:ext>
            </a:extLst>
          </p:cNvPr>
          <p:cNvGrpSpPr/>
          <p:nvPr/>
        </p:nvGrpSpPr>
        <p:grpSpPr>
          <a:xfrm>
            <a:off x="-60068" y="-575187"/>
            <a:ext cx="13109642" cy="7433188"/>
            <a:chOff x="-60068" y="-575187"/>
            <a:chExt cx="13109642" cy="743318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CB4344-4515-6F4E-82FE-D8EF4D251839}"/>
                </a:ext>
              </a:extLst>
            </p:cNvPr>
            <p:cNvSpPr/>
            <p:nvPr/>
          </p:nvSpPr>
          <p:spPr>
            <a:xfrm>
              <a:off x="-60068" y="-575187"/>
              <a:ext cx="13109642" cy="7433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FB1B214-2421-9C40-8964-EC827932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0068" y="0"/>
              <a:ext cx="10099449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DD3299-C989-D045-A856-C4D900F9C720}"/>
                </a:ext>
              </a:extLst>
            </p:cNvPr>
            <p:cNvSpPr/>
            <p:nvPr/>
          </p:nvSpPr>
          <p:spPr>
            <a:xfrm>
              <a:off x="8430416" y="452101"/>
              <a:ext cx="706185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A8ACC95-CC1D-E343-A3A6-3C99435D63D9}"/>
                </a:ext>
              </a:extLst>
            </p:cNvPr>
            <p:cNvSpPr/>
            <p:nvPr/>
          </p:nvSpPr>
          <p:spPr>
            <a:xfrm>
              <a:off x="1252177" y="918072"/>
              <a:ext cx="5068655" cy="32263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72EB23A-D183-2B49-99E0-2D9EE1AC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4077" y="0"/>
              <a:ext cx="2485497" cy="6858000"/>
            </a:xfrm>
            <a:prstGeom prst="rect">
              <a:avLst/>
            </a:prstGeom>
          </p:spPr>
        </p:pic>
        <p:sp>
          <p:nvSpPr>
            <p:cNvPr id="10" name="向右箭號 9">
              <a:extLst>
                <a:ext uri="{FF2B5EF4-FFF2-40B4-BE49-F238E27FC236}">
                  <a16:creationId xmlns:a16="http://schemas.microsoft.com/office/drawing/2014/main" id="{781D5E46-DEB2-8646-801F-C3377A6ADE8E}"/>
                </a:ext>
              </a:extLst>
            </p:cNvPr>
            <p:cNvSpPr/>
            <p:nvPr/>
          </p:nvSpPr>
          <p:spPr>
            <a:xfrm>
              <a:off x="10021527" y="2926080"/>
              <a:ext cx="542550" cy="502920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F73C720-52B9-3142-8D11-2269B65D4446}"/>
                </a:ext>
              </a:extLst>
            </p:cNvPr>
            <p:cNvSpPr txBox="1"/>
            <p:nvPr/>
          </p:nvSpPr>
          <p:spPr>
            <a:xfrm>
              <a:off x="-60068" y="-338554"/>
              <a:ext cx="10081595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dirty="0"/>
                <a:t>Load new material manager</a:t>
              </a:r>
              <a:endParaRPr kumimoji="1" lang="zh-TW" altLang="en-US" sz="16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2094297-E1EB-7045-B49B-9F5E647CE398}"/>
                </a:ext>
              </a:extLst>
            </p:cNvPr>
            <p:cNvSpPr txBox="1"/>
            <p:nvPr/>
          </p:nvSpPr>
          <p:spPr>
            <a:xfrm>
              <a:off x="10564077" y="-338554"/>
              <a:ext cx="2470949" cy="3385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dirty="0"/>
                <a:t>After loading</a:t>
              </a:r>
              <a:endParaRPr kumimoji="1"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226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F4110D65-7C08-2F47-AE04-434DA0EB1396}"/>
              </a:ext>
            </a:extLst>
          </p:cNvPr>
          <p:cNvGrpSpPr/>
          <p:nvPr/>
        </p:nvGrpSpPr>
        <p:grpSpPr>
          <a:xfrm>
            <a:off x="609600" y="-261325"/>
            <a:ext cx="10972800" cy="7701422"/>
            <a:chOff x="609600" y="-898634"/>
            <a:chExt cx="10972800" cy="770142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1AC73E9-FFC0-E640-BAFF-41E7855B9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38" b="8621"/>
            <a:stretch/>
          </p:blipFill>
          <p:spPr>
            <a:xfrm>
              <a:off x="609600" y="-898634"/>
              <a:ext cx="10972800" cy="598301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4A89E8E-CEE3-694D-A727-2E80EF001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954" b="9425"/>
            <a:stretch/>
          </p:blipFill>
          <p:spPr>
            <a:xfrm>
              <a:off x="609600" y="4154180"/>
              <a:ext cx="10972800" cy="2648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84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160</Words>
  <Application>Microsoft Macintosh PowerPoint</Application>
  <PresentationFormat>寬螢幕</PresentationFormat>
  <Paragraphs>31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Kai's Mac</dc:creator>
  <cp:lastModifiedBy>Kai's Mac</cp:lastModifiedBy>
  <cp:revision>49</cp:revision>
  <dcterms:created xsi:type="dcterms:W3CDTF">2021-03-15T02:53:23Z</dcterms:created>
  <dcterms:modified xsi:type="dcterms:W3CDTF">2021-06-22T06:00:44Z</dcterms:modified>
</cp:coreProperties>
</file>